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3" r:id="rId3"/>
    <p:sldId id="299" r:id="rId4"/>
    <p:sldId id="302" r:id="rId5"/>
    <p:sldId id="306" r:id="rId6"/>
    <p:sldId id="300" r:id="rId7"/>
    <p:sldId id="298" r:id="rId8"/>
    <p:sldId id="307" r:id="rId9"/>
    <p:sldId id="308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ндогина Дарья Владимировна" initials="ХДВ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9900CC"/>
    <a:srgbClr val="FF0000"/>
    <a:srgbClr val="31859C"/>
    <a:srgbClr val="000000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88506" autoAdjust="0"/>
  </p:normalViewPr>
  <p:slideViewPr>
    <p:cSldViewPr>
      <p:cViewPr>
        <p:scale>
          <a:sx n="66" d="100"/>
          <a:sy n="66" d="100"/>
        </p:scale>
        <p:origin x="-193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7592-B37D-4A7B-92D2-7F0A7EB4C5C1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4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5CE7-35A6-458B-9242-C348FC5321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34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47F5-6EFA-4EC4-B6C6-B391083C0A4E}" type="datetimeFigureOut">
              <a:rPr lang="ru-RU" smtClean="0"/>
              <a:pPr/>
              <a:t>27.03.2018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2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4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F9586-D0AE-4714-9600-B5596362A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01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.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6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6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3717032"/>
            <a:ext cx="9144000" cy="504056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Место проведения</a:t>
            </a:r>
            <a:endParaRPr lang="ru-RU" dirty="0"/>
          </a:p>
        </p:txBody>
      </p:sp>
      <p:cxnSp>
        <p:nvCxnSpPr>
          <p:cNvPr id="22" name="Прямая соединительная линия 21"/>
          <p:cNvCxnSpPr/>
          <p:nvPr userDrawn="1"/>
        </p:nvCxnSpPr>
        <p:spPr>
          <a:xfrm>
            <a:off x="2915816" y="2276872"/>
            <a:ext cx="0" cy="10801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Дата 3"/>
          <p:cNvSpPr>
            <a:spLocks noGrp="1"/>
          </p:cNvSpPr>
          <p:nvPr>
            <p:ph type="dt" sz="half" idx="2"/>
          </p:nvPr>
        </p:nvSpPr>
        <p:spPr>
          <a:xfrm>
            <a:off x="467544" y="3789040"/>
            <a:ext cx="1584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F239E58-EE24-4863-BED4-D747BEE77A1B}" type="datetime1">
              <a:rPr lang="ru-RU" smtClean="0"/>
              <a:pPr/>
              <a:t>27.03.2018</a:t>
            </a:fld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82917"/>
            <a:ext cx="2507196" cy="7300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630" y="3356992"/>
            <a:ext cx="3962419" cy="3501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24136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E487C9F-BD98-468E-AB74-D4582B3B478C}" type="datetime1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16632"/>
            <a:ext cx="2507196" cy="7300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96144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857E44E-A0FB-42A2-970A-D94DDDB3543D}" type="datetime1">
              <a:rPr lang="ru-RU" smtClean="0"/>
              <a:pPr/>
              <a:t>27.03.2018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11642"/>
            <a:ext cx="2507196" cy="7300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 userDrawn="1"/>
        </p:nvSpPr>
        <p:spPr>
          <a:xfrm>
            <a:off x="6300192" y="18448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012160" y="5445224"/>
            <a:ext cx="313184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156176" y="5445224"/>
            <a:ext cx="298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3962418" y="2277170"/>
            <a:ext cx="4714037" cy="1151830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 выступившем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сотруднике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48264" y="6093296"/>
            <a:ext cx="1368152" cy="432048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285E7-9AC7-4C9A-9CB5-201A5A7BCBBD}" type="datetime1">
              <a:rPr lang="ru-RU" smtClean="0"/>
              <a:pPr/>
              <a:t>27.03.2018</a:t>
            </a:fld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465" y="364014"/>
            <a:ext cx="5085453" cy="1480810"/>
          </a:xfrm>
          <a:prstGeom prst="rect">
            <a:avLst/>
          </a:prstGeom>
        </p:spPr>
      </p:pic>
      <p:sp>
        <p:nvSpPr>
          <p:cNvPr id="11" name="Текст 18"/>
          <p:cNvSpPr>
            <a:spLocks noGrp="1"/>
          </p:cNvSpPr>
          <p:nvPr>
            <p:ph type="body" sz="quarter" idx="12" hasCustomPrompt="1"/>
          </p:nvPr>
        </p:nvSpPr>
        <p:spPr>
          <a:xfrm>
            <a:off x="3962419" y="3573016"/>
            <a:ext cx="4714037" cy="1151830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Контакты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6634"/>
            <a:ext cx="3962419" cy="350100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06489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504" y="6309320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8F53-F674-4B99-BFCB-5174CDC942CC}" type="datetime1">
              <a:rPr lang="ru-RU" smtClean="0"/>
              <a:pPr/>
              <a:t>27.03.2018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5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1916832"/>
            <a:ext cx="5832648" cy="1440160"/>
          </a:xfrm>
        </p:spPr>
        <p:txBody>
          <a:bodyPr/>
          <a:lstStyle/>
          <a:p>
            <a:r>
              <a:rPr lang="ru-RU" sz="4000" i="1" dirty="0" smtClean="0"/>
              <a:t>Название проекта</a:t>
            </a:r>
            <a:endParaRPr lang="ru-RU" sz="4000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15616" y="4509120"/>
            <a:ext cx="532859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sz="2000" b="1" i="1" dirty="0" smtClean="0"/>
              <a:t>Фамилия Имя</a:t>
            </a:r>
            <a:endParaRPr lang="ru-RU" sz="2000" b="1" i="1" dirty="0"/>
          </a:p>
          <a:p>
            <a:endParaRPr lang="ru-RU" sz="2000" i="1" dirty="0" smtClean="0"/>
          </a:p>
          <a:p>
            <a:r>
              <a:rPr lang="ru-RU" sz="2000" i="1" dirty="0" smtClean="0"/>
              <a:t>Телефон, </a:t>
            </a:r>
            <a:r>
              <a:rPr lang="en-US" sz="2000" i="1" dirty="0" smtClean="0"/>
              <a:t>e-mail</a:t>
            </a:r>
          </a:p>
          <a:p>
            <a:endParaRPr lang="ru-RU" sz="2000" i="1" dirty="0" smtClean="0"/>
          </a:p>
          <a:p>
            <a:r>
              <a:rPr lang="ru-RU" sz="2000" i="1" dirty="0" smtClean="0"/>
              <a:t>Организация, город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02" y="260648"/>
            <a:ext cx="3888432" cy="432048"/>
          </a:xfrm>
        </p:spPr>
        <p:txBody>
          <a:bodyPr/>
          <a:lstStyle/>
          <a:p>
            <a:r>
              <a:rPr lang="ru-RU" b="1" dirty="0" smtClean="0"/>
              <a:t>ПРОБЛЕМА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24744"/>
            <a:ext cx="8643998" cy="5161776"/>
          </a:xfrm>
        </p:spPr>
        <p:txBody>
          <a:bodyPr>
            <a:noAutofit/>
          </a:bodyPr>
          <a:lstStyle/>
          <a:p>
            <a:r>
              <a:rPr lang="ru-RU" dirty="0" smtClean="0"/>
              <a:t>Какую проблему решает ваш проект</a:t>
            </a:r>
          </a:p>
          <a:p>
            <a:r>
              <a:rPr lang="ru-RU" dirty="0" smtClean="0"/>
              <a:t>Кому </a:t>
            </a:r>
            <a:r>
              <a:rPr lang="ru-RU" dirty="0" smtClean="0"/>
              <a:t>и зачем нужен данный продукт или </a:t>
            </a:r>
            <a:r>
              <a:rPr lang="ru-RU" dirty="0" smtClean="0"/>
              <a:t>идея</a:t>
            </a:r>
            <a:endParaRPr lang="ru-RU" dirty="0" smtClean="0"/>
          </a:p>
          <a:p>
            <a:r>
              <a:rPr lang="ru-RU" dirty="0" smtClean="0"/>
              <a:t>Не надуманна ли представленная </a:t>
            </a:r>
            <a:r>
              <a:rPr lang="ru-RU" dirty="0" smtClean="0"/>
              <a:t>проблема - о</a:t>
            </a:r>
            <a:r>
              <a:rPr lang="ru-RU" dirty="0" smtClean="0"/>
              <a:t>боснование </a:t>
            </a:r>
            <a:r>
              <a:rPr lang="ru-RU" dirty="0"/>
              <a:t>проблемы, </a:t>
            </a:r>
            <a:r>
              <a:rPr lang="ru-RU" dirty="0" smtClean="0"/>
              <a:t>доказательство того, </a:t>
            </a:r>
            <a:r>
              <a:rPr lang="ru-RU" dirty="0"/>
              <a:t>что она не взята с </a:t>
            </a:r>
            <a:r>
              <a:rPr lang="ru-RU" dirty="0" smtClean="0"/>
              <a:t>потолка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67410" y="6309320"/>
            <a:ext cx="539552" cy="360040"/>
          </a:xfrm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1026" name="Picture 2" descr="http://fasie.ru/local/templates/.default/markup/img/ico_bi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780" y="1752883"/>
            <a:ext cx="230628" cy="28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fasie.ru/local/templates/.default/markup/img/ico_med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526995"/>
            <a:ext cx="246352" cy="2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fasie.ru/local/templates/.default/markup/img/ico_mat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50" y="3505483"/>
            <a:ext cx="240980" cy="27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fasie.ru/local/templates/.default/markup/img/ico_it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04" y="2610399"/>
            <a:ext cx="223808" cy="2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228117"/>
              </p:ext>
            </p:extLst>
          </p:nvPr>
        </p:nvGraphicFramePr>
        <p:xfrm>
          <a:off x="2428860" y="1071546"/>
          <a:ext cx="6500858" cy="509375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71702"/>
                <a:gridCol w="4429156"/>
              </a:tblGrid>
              <a:tr h="9859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Наименование создаваемого продукта: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Можно написать рабочий вариант</a:t>
                      </a:r>
                      <a:endParaRPr lang="ru-RU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686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Проблема, которую он решает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Кратко, на основе предыдущего слайда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77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Общие характеристики продукта</a:t>
                      </a:r>
                      <a:endParaRPr lang="ru-RU" b="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Главные особенности создаваемого продукта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618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Срок планируемого выхода на </a:t>
                      </a:r>
                      <a:r>
                        <a:rPr lang="ru-RU" b="0" dirty="0" smtClean="0"/>
                        <a:t>рынок</a:t>
                      </a:r>
                      <a:endParaRPr lang="ru-RU" b="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Либо срок создания прототипа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6042" y="1071546"/>
            <a:ext cx="2071702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Картинка вашего продукта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180652" y="260648"/>
            <a:ext cx="4462786" cy="432048"/>
          </a:xfrm>
        </p:spPr>
        <p:txBody>
          <a:bodyPr/>
          <a:lstStyle/>
          <a:p>
            <a:r>
              <a:rPr lang="ru-RU" b="1" dirty="0"/>
              <a:t>РЕШЕНИЕ </a:t>
            </a:r>
            <a:r>
              <a:rPr lang="ru-RU" b="1" dirty="0" smtClean="0"/>
              <a:t>ПРОБЛЕМЫ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293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61918"/>
            <a:ext cx="8715436" cy="5181726"/>
          </a:xfrm>
        </p:spPr>
        <p:txBody>
          <a:bodyPr>
            <a:normAutofit/>
          </a:bodyPr>
          <a:lstStyle/>
          <a:p>
            <a:r>
              <a:rPr lang="ru-RU" dirty="0" smtClean="0"/>
              <a:t>Описание </a:t>
            </a:r>
            <a:r>
              <a:rPr lang="ru-RU" dirty="0" smtClean="0"/>
              <a:t>технологии, </a:t>
            </a:r>
            <a:r>
              <a:rPr lang="ru-RU" dirty="0" smtClean="0"/>
              <a:t>существующей / разработанной на текущий момент</a:t>
            </a:r>
          </a:p>
          <a:p>
            <a:r>
              <a:rPr lang="ru-RU" dirty="0" smtClean="0"/>
              <a:t>Описание важных </a:t>
            </a:r>
            <a:r>
              <a:rPr lang="ru-RU" dirty="0" smtClean="0"/>
              <a:t>параметров продукта</a:t>
            </a:r>
            <a:endParaRPr lang="ru-RU" dirty="0" smtClean="0"/>
          </a:p>
          <a:p>
            <a:r>
              <a:rPr lang="ru-RU" dirty="0" smtClean="0"/>
              <a:t>В чем состоит новизна </a:t>
            </a:r>
            <a:r>
              <a:rPr lang="ru-RU" dirty="0" smtClean="0"/>
              <a:t>вашего решения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ПОТРЕБИТЕЛИ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61918"/>
            <a:ext cx="8715436" cy="5181726"/>
          </a:xfrm>
        </p:spPr>
        <p:txBody>
          <a:bodyPr>
            <a:normAutofit/>
          </a:bodyPr>
          <a:lstStyle/>
          <a:p>
            <a:r>
              <a:rPr lang="ru-RU" dirty="0" smtClean="0"/>
              <a:t>Кто заинтересован в использовании вашего продукта и готов за него платить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5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67410" y="6309320"/>
            <a:ext cx="539552" cy="360040"/>
          </a:xfrm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pic>
        <p:nvPicPr>
          <p:cNvPr id="1026" name="Picture 2" descr="http://fasie.ru/local/templates/.default/markup/img/ico_bi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780" y="1752883"/>
            <a:ext cx="230628" cy="28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fasie.ru/local/templates/.default/markup/img/ico_med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526995"/>
            <a:ext cx="246352" cy="2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fasie.ru/local/templates/.default/markup/img/ico_mat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50" y="3505483"/>
            <a:ext cx="240980" cy="27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fasie.ru/local/templates/.default/markup/img/ico_it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04" y="2610399"/>
            <a:ext cx="223808" cy="2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6512" y="222849"/>
            <a:ext cx="4242619" cy="51544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    КОНКУРЕНТЫ </a:t>
            </a: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25960"/>
              </p:ext>
            </p:extLst>
          </p:nvPr>
        </p:nvGraphicFramePr>
        <p:xfrm>
          <a:off x="214282" y="1357296"/>
          <a:ext cx="8678198" cy="451317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621414"/>
                <a:gridCol w="1741737"/>
                <a:gridCol w="1814206"/>
                <a:gridCol w="1819265"/>
                <a:gridCol w="1681576"/>
              </a:tblGrid>
              <a:tr h="6501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Характеристики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Своя разработка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Конкурент № 1 </a:t>
                      </a:r>
                      <a:r>
                        <a:rPr lang="ru-RU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(название)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Конкурент №2 </a:t>
                      </a:r>
                      <a:r>
                        <a:rPr lang="ru-RU" sz="1600" b="1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(название)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Конкурент №3  </a:t>
                      </a:r>
                      <a:r>
                        <a:rPr lang="ru-RU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(название)</a:t>
                      </a:r>
                      <a:endParaRPr lang="ru-RU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70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682">
                <a:tc>
                  <a:txBody>
                    <a:bodyPr/>
                    <a:lstStyle/>
                    <a:p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77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41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37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1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6646" y="92867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Сравнение характеристик вашего продукта с аналогами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01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КОМАНДА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86827"/>
              </p:ext>
            </p:extLst>
          </p:nvPr>
        </p:nvGraphicFramePr>
        <p:xfrm>
          <a:off x="214282" y="1000108"/>
          <a:ext cx="8715437" cy="323670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14446"/>
                <a:gridCol w="2428892"/>
                <a:gridCol w="2705527"/>
                <a:gridCol w="2366572"/>
              </a:tblGrid>
              <a:tr h="341106"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Роль в </a:t>
                      </a:r>
                      <a:r>
                        <a:rPr lang="ru-RU" sz="1600" dirty="0" smtClean="0"/>
                        <a:t>проекте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Образование и </a:t>
                      </a:r>
                      <a:r>
                        <a:rPr lang="ru-RU" sz="1600" dirty="0" smtClean="0"/>
                        <a:t>опыт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92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1106">
                <a:tc>
                  <a:txBody>
                    <a:bodyPr/>
                    <a:lstStyle/>
                    <a:p>
                      <a:endParaRPr lang="en-US" sz="1600" i="1" dirty="0" smtClean="0"/>
                    </a:p>
                    <a:p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1106"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021905"/>
              </p:ext>
            </p:extLst>
          </p:nvPr>
        </p:nvGraphicFramePr>
        <p:xfrm>
          <a:off x="142844" y="4597734"/>
          <a:ext cx="8637540" cy="1188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33787"/>
                <a:gridCol w="5303753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Опыт команды в</a:t>
                      </a:r>
                      <a:r>
                        <a:rPr lang="ru-RU" b="0" baseline="0" dirty="0" smtClean="0"/>
                        <a:t> выполнении НИОКР и коммерциализации инновационной </a:t>
                      </a:r>
                      <a:r>
                        <a:rPr lang="ru-RU" b="0" baseline="0" dirty="0" smtClean="0"/>
                        <a:t>продукции</a:t>
                      </a:r>
                      <a:endParaRPr lang="ru-RU" b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 smtClean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Если есть</a:t>
                      </a:r>
                      <a:endParaRPr lang="ru-RU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1428736"/>
            <a:ext cx="642942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ФОТО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2000240"/>
            <a:ext cx="642942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ФОТО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2621157"/>
            <a:ext cx="642942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ФОТО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3786190"/>
            <a:ext cx="642942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ФОТО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28596" y="3192661"/>
            <a:ext cx="642942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ФОТО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59629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УРОВЕНЬ ГОТОВНОСТИ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61918"/>
            <a:ext cx="8715436" cy="5181726"/>
          </a:xfrm>
        </p:spPr>
        <p:txBody>
          <a:bodyPr>
            <a:normAutofit/>
          </a:bodyPr>
          <a:lstStyle/>
          <a:p>
            <a:r>
              <a:rPr lang="ru-RU" dirty="0" smtClean="0"/>
              <a:t>Что уже сделано на текущий момент (исследования, прототип, </a:t>
            </a:r>
            <a:r>
              <a:rPr lang="en-US" dirty="0" smtClean="0"/>
              <a:t>MVP</a:t>
            </a:r>
            <a:r>
              <a:rPr lang="ru-RU" dirty="0" smtClean="0"/>
              <a:t>, первые продажи и пр.)</a:t>
            </a:r>
            <a:endParaRPr lang="en-US" dirty="0" smtClean="0"/>
          </a:p>
          <a:p>
            <a:r>
              <a:rPr lang="ru-RU" dirty="0" smtClean="0"/>
              <a:t>Что </a:t>
            </a:r>
            <a:r>
              <a:rPr lang="ru-RU" dirty="0" smtClean="0"/>
              <a:t>предстоит сделать в ближайшее время (п</a:t>
            </a:r>
            <a:r>
              <a:rPr lang="ru-RU" dirty="0" smtClean="0"/>
              <a:t>лан дальнейшего развития проекта)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66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08920"/>
            <a:ext cx="8715436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Спасибо за внимание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115616" y="4509120"/>
            <a:ext cx="5328592" cy="1491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sz="2400" b="1" i="1" dirty="0" smtClean="0"/>
              <a:t>Фамилия Имя</a:t>
            </a:r>
            <a:endParaRPr lang="ru-RU" sz="2400" b="1" i="1" dirty="0"/>
          </a:p>
          <a:p>
            <a:endParaRPr lang="ru-RU" sz="2400" i="1" dirty="0" smtClean="0"/>
          </a:p>
          <a:p>
            <a:r>
              <a:rPr lang="ru-RU" sz="2400" i="1" dirty="0" smtClean="0"/>
              <a:t>Контакты</a:t>
            </a:r>
            <a:endParaRPr lang="ru-RU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4498895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7344</TotalTime>
  <Words>223</Words>
  <Application>Microsoft Office PowerPoint</Application>
  <PresentationFormat>Экран (4:3)</PresentationFormat>
  <Paragraphs>73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Название проекта</vt:lpstr>
      <vt:lpstr>ПРОБЛЕМА</vt:lpstr>
      <vt:lpstr>РЕШЕНИЕ ПРОБЛЕМЫ</vt:lpstr>
      <vt:lpstr>ТЕХНОЛОГИЯ</vt:lpstr>
      <vt:lpstr>ПОТРЕБИТЕЛИ</vt:lpstr>
      <vt:lpstr>Презентация PowerPoint</vt:lpstr>
      <vt:lpstr>КОМАНДА</vt:lpstr>
      <vt:lpstr>УРОВЕНЬ ГОТОВНОСТИ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Ovchinnikov</dc:creator>
  <cp:lastModifiedBy>Dmitriy</cp:lastModifiedBy>
  <cp:revision>367</cp:revision>
  <cp:lastPrinted>2017-01-12T11:03:12Z</cp:lastPrinted>
  <dcterms:created xsi:type="dcterms:W3CDTF">2016-05-06T08:59:45Z</dcterms:created>
  <dcterms:modified xsi:type="dcterms:W3CDTF">2018-03-27T12:44:38Z</dcterms:modified>
</cp:coreProperties>
</file>